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558" y="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D84627-461F-4DE9-9B7F-E5ED134CB21D}" type="datetimeFigureOut">
              <a:rPr lang="en-US" smtClean="0"/>
              <a:t>1/22/2014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4EC5CC-7F51-44A9-9DB9-57EBE6E9F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0002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4EC5CC-7F51-44A9-9DB9-57EBE6E9F25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537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1/22/2014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1600200"/>
            <a:ext cx="601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 descr="bipu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068" y="1676400"/>
            <a:ext cx="4522332" cy="4038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67000" y="533400"/>
            <a:ext cx="36576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bn-BD" sz="72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72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65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627525"/>
            <a:ext cx="6934200" cy="280076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বিপুল চন্দ্র মন্ডল</a:t>
            </a:r>
          </a:p>
          <a:p>
            <a:pPr>
              <a:buFont typeface="Arial" pitchFamily="34" charset="0"/>
              <a:buChar char="•"/>
            </a:pPr>
            <a:r>
              <a:rPr lang="bn-BD" sz="4400" b="1" i="1" dirty="0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সহকারি শিক্ষক</a:t>
            </a:r>
          </a:p>
          <a:p>
            <a:pPr>
              <a:buFont typeface="Arial" pitchFamily="34" charset="0"/>
              <a:buChar char="•"/>
            </a:pPr>
            <a:r>
              <a:rPr lang="bn-BD" sz="4400" b="1" i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আস্কর কালীবাড়ী মাধ্যমিক বিদ্যালয়</a:t>
            </a:r>
          </a:p>
          <a:p>
            <a:pPr>
              <a:buFont typeface="Arial" pitchFamily="34" charset="0"/>
              <a:buChar char="•"/>
            </a:pPr>
            <a:r>
              <a:rPr lang="bn-BD" sz="4400" b="1" i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আগৈলঝাড়া , </a:t>
            </a:r>
            <a:r>
              <a:rPr lang="bn-BD" sz="4400" b="1" i="1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বরিশাল</a:t>
            </a:r>
            <a:endParaRPr lang="en-US" sz="4400" b="1" i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3837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0214" y="1066800"/>
            <a:ext cx="5943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bn-BD" sz="36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শ্রেনিঃ নবম</a:t>
            </a:r>
          </a:p>
          <a:p>
            <a:r>
              <a:rPr lang="bn-BD" sz="36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বিষয়ঃ রসায়ন </a:t>
            </a:r>
          </a:p>
          <a:p>
            <a:r>
              <a:rPr lang="bn-BD" sz="36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অধ্যায়ঃ </a:t>
            </a:r>
            <a:r>
              <a:rPr lang="bn-BD" sz="36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bn-BD" sz="3600" b="1" i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i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পাঠের বিষয়ঃ </a:t>
            </a:r>
            <a:r>
              <a:rPr lang="bn-BD" sz="36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প্রতীক</a:t>
            </a:r>
            <a:endParaRPr lang="en-US" sz="3600" b="1" i="1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600" b="1" i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 ৪০ মিনিট</a:t>
            </a:r>
          </a:p>
        </p:txBody>
      </p:sp>
    </p:spTree>
    <p:extLst>
      <p:ext uri="{BB962C8B-B14F-4D97-AF65-F5344CB8AC3E}">
        <p14:creationId xmlns:p14="http://schemas.microsoft.com/office/powerpoint/2010/main" val="293172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62740" y="2514600"/>
            <a:ext cx="6858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 ফলঃ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H , O , N , B, F, P , S , Cl , He ,Ne 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Ar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Au, Mg,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Mn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Fe,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ইত্যাদি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মৌলগুলোর নাম বলতে পারবে। 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প্রতীক লেখার নিয়ম ব্যাখা করতে পারবে।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9452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685800"/>
            <a:ext cx="5017074" cy="4176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237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1447800"/>
            <a:ext cx="44196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প্রতীক</a:t>
            </a:r>
            <a:endParaRPr lang="en-US" sz="166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658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706490"/>
            <a:ext cx="7772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প্রতীক লেখার নিয়মাবলীঃ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সাধারনত মৌলের ইংরেজী নামের প্রথম অক্ষর প্রতীক হিসেবে ব্যবহার করা হয়।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একাধিক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মৌলের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নামের প্রথম অক্ষর একেই হলে সে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ক্ষেত্রে প্রথম </a:t>
            </a:r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অক্ষর এর সাথে এক বা একাধিক অক্ষর প্রতীক হিসেবে ব্যাবহার করা হয়।</a:t>
            </a:r>
          </a:p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 কিছু কিছু মৌলের ল্যাটিন নামের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এক বা একাধিক </a:t>
            </a:r>
            <a:r>
              <a:rPr lang="bn-BD" sz="2400">
                <a:latin typeface="NikoshBAN" panose="02000000000000000000" pitchFamily="2" charset="0"/>
                <a:cs typeface="NikoshBAN" panose="02000000000000000000" pitchFamily="2" charset="0"/>
              </a:rPr>
              <a:t>অক্ষর প্রতীক হিসেবে </a:t>
            </a:r>
            <a:r>
              <a:rPr lang="bn-BD" sz="240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ব্যাবহার 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করা হয়।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13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155</TotalTime>
  <Words>136</Words>
  <Application>Microsoft Office PowerPoint</Application>
  <PresentationFormat>On-screen Show (4:3)</PresentationFormat>
  <Paragraphs>19</Paragraphs>
  <Slides>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Doel-1612i3</dc:creator>
  <cp:lastModifiedBy>Doel-1612i3</cp:lastModifiedBy>
  <cp:revision>28</cp:revision>
  <dcterms:created xsi:type="dcterms:W3CDTF">2006-08-16T00:00:00Z</dcterms:created>
  <dcterms:modified xsi:type="dcterms:W3CDTF">2014-01-22T04:43:58Z</dcterms:modified>
</cp:coreProperties>
</file>